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638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D27F8C5-0F62-4266-8A18-1FB3E18BA11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223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9480BAD0-B456-418E-BC11-F820378443FA}" type="datetime1">
              <a:rPr lang="en-US"/>
              <a:pPr/>
              <a:t>10/9/2013</a:t>
            </a:fld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2006 BrainyBetty.com ALL RIGHTS RESERVED.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5DE250C-3D8D-40B1-BE10-D0A0153DF3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DFFACBA-0913-4E7E-81FB-E33AC9AE7C01}" type="datetime1">
              <a:rPr lang="en-US"/>
              <a:pPr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2006 BrainyBetty.com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D14D33-D5CE-4C2A-8EC0-E682CF5B75B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37A60C-77F5-4F90-B596-278BCF49FB64}" type="datetime1">
              <a:rPr lang="en-US"/>
              <a:pPr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2006 BrainyBetty.com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22235E-57DD-469F-B48D-45EFD7CD53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2F5CD60-0C09-41B1-9CD1-023BB2EDD141}" type="datetime1">
              <a:rPr lang="en-US"/>
              <a:pPr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2006 BrainyBetty.com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9C37A6-24BA-4D67-9BA2-DBE7F34DEF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DC49F48-2E68-4CF4-BA43-0543023AD8C0}" type="datetime1">
              <a:rPr lang="en-US"/>
              <a:pPr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2006 BrainyBetty.com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F6D6D1-DA4C-4660-B8F5-C45D3E59C1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9945F1F-C48D-4EAD-90AC-050606000001}" type="datetime1">
              <a:rPr lang="en-US"/>
              <a:pPr/>
              <a:t>10/9/2013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2006 BrainyBetty.com ALL RIGHTS RESERVED.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4CDEC7-D63D-4620-BC56-2AD31F2F45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A1BD1A8-FEAD-44D9-918C-68FDDF100943}" type="datetime1">
              <a:rPr lang="en-US"/>
              <a:pPr/>
              <a:t>10/9/2013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2006 BrainyBetty.com ALL RIGHTS RESERVED.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E18CE2-1F08-45F1-B0B0-FFA788F25E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A09F1E-5BED-4BE1-AEF1-0A1904F6D01B}" type="datetime1">
              <a:rPr lang="en-US"/>
              <a:pPr/>
              <a:t>10/9/2013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2006 BrainyBetty.com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CA11AB-C7AB-41F1-9F45-C8C62D9D44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BD0A865-8DE9-4D45-A8F6-C95A3D9E47BD}" type="datetime1">
              <a:rPr lang="en-US"/>
              <a:pPr/>
              <a:t>10/9/2013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2006 BrainyBetty.com ALL RIGHTS RESERVED.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881DF4-5BA2-41A0-82D8-B3652C7AFBA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A5D62D0-3FE6-475D-9B1D-10FFA47B7B89}" type="datetime1">
              <a:rPr lang="en-US"/>
              <a:pPr/>
              <a:t>10/9/2013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2006 BrainyBetty.com ALL RIGHTS RESERVED.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32B2DF-2212-4070-B19E-9318372BAF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79BAC37-FDC1-40FD-86B2-A9FC991B2B24}" type="datetime1">
              <a:rPr lang="en-US"/>
              <a:pPr/>
              <a:t>10/9/2013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2006 BrainyBetty.com ALL RIGHTS RESERVED.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05C4FA-798E-436F-AFA3-C775D0C1751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fld id="{917DD79E-8405-4A3D-8579-B7FFF61B5771}" type="datetime1">
              <a:rPr lang="en-US"/>
              <a:pPr/>
              <a:t>10/9/2013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/>
              <a:t>Copyright 2006 BrainyBetty.com ALL RIGHTS RESERVED.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E5FAABD8-FC09-4CEE-8832-BF7071BDC68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1524001"/>
            <a:ext cx="8610600" cy="2076450"/>
          </a:xfrm>
        </p:spPr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Four Readings About Poe’s Death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657600"/>
            <a:ext cx="6400800" cy="1981200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Vocabulary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(page 183 -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FFFF00"/>
                </a:solidFill>
              </a:rPr>
              <a:t>HOLT Third Course) 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>
                <a:solidFill>
                  <a:srgbClr val="FFFF00"/>
                </a:solidFill>
              </a:rPr>
              <a:t>a</a:t>
            </a:r>
            <a:r>
              <a:rPr lang="en-US" sz="6600" dirty="0" smtClean="0">
                <a:solidFill>
                  <a:srgbClr val="FFFF00"/>
                </a:solidFill>
              </a:rPr>
              <a:t>scribe (v)</a:t>
            </a:r>
            <a:endParaRPr lang="en-US" sz="66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800" dirty="0">
                <a:solidFill>
                  <a:srgbClr val="FFFF00"/>
                </a:solidFill>
              </a:rPr>
              <a:t>a</a:t>
            </a:r>
            <a:r>
              <a:rPr lang="en-US" sz="4800" dirty="0" smtClean="0">
                <a:solidFill>
                  <a:srgbClr val="FFFF00"/>
                </a:solidFill>
              </a:rPr>
              <a:t>ssign or attribute something to a cause</a:t>
            </a:r>
            <a:endParaRPr lang="en-US" sz="4800" dirty="0">
              <a:solidFill>
                <a:srgbClr val="FFFF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5CD60-0C09-41B1-9CD1-023BB2EDD141}" type="datetime1">
              <a:rPr lang="en-US" smtClean="0"/>
              <a:pPr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2006 BrainyBetty.com ALL RIGHTS RESERVED.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C37A6-24BA-4D67-9BA2-DBE7F34DEFD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>
                <a:solidFill>
                  <a:srgbClr val="FFFF00"/>
                </a:solidFill>
              </a:rPr>
              <a:t>c</a:t>
            </a:r>
            <a:r>
              <a:rPr lang="en-US" sz="6600" dirty="0" smtClean="0">
                <a:solidFill>
                  <a:srgbClr val="FFFF00"/>
                </a:solidFill>
              </a:rPr>
              <a:t>hronic (</a:t>
            </a:r>
            <a:r>
              <a:rPr lang="en-US" sz="6600" dirty="0" err="1" smtClean="0">
                <a:solidFill>
                  <a:srgbClr val="FFFF00"/>
                </a:solidFill>
              </a:rPr>
              <a:t>adj</a:t>
            </a:r>
            <a:r>
              <a:rPr lang="en-US" sz="6600" dirty="0" smtClean="0">
                <a:solidFill>
                  <a:srgbClr val="FFFF00"/>
                </a:solidFill>
              </a:rPr>
              <a:t>)</a:t>
            </a:r>
            <a:endParaRPr lang="en-US" sz="66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800" dirty="0">
                <a:solidFill>
                  <a:srgbClr val="FFFF00"/>
                </a:solidFill>
              </a:rPr>
              <a:t>f</a:t>
            </a:r>
            <a:r>
              <a:rPr lang="en-US" sz="4800" dirty="0" smtClean="0">
                <a:solidFill>
                  <a:srgbClr val="FFFF00"/>
                </a:solidFill>
              </a:rPr>
              <a:t>requently occurring</a:t>
            </a:r>
            <a:endParaRPr lang="en-US" sz="4800" dirty="0">
              <a:solidFill>
                <a:srgbClr val="FFFF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5CD60-0C09-41B1-9CD1-023BB2EDD141}" type="datetime1">
              <a:rPr lang="en-US" smtClean="0"/>
              <a:pPr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2006 BrainyBetty.com ALL RIGHTS RESERVED.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C37A6-24BA-4D67-9BA2-DBE7F34DEFD4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>
                <a:solidFill>
                  <a:srgbClr val="FFFF00"/>
                </a:solidFill>
              </a:rPr>
              <a:t>t</a:t>
            </a:r>
            <a:r>
              <a:rPr lang="en-US" sz="5400" dirty="0" smtClean="0">
                <a:solidFill>
                  <a:srgbClr val="FFFF00"/>
                </a:solidFill>
              </a:rPr>
              <a:t>ransmitted (v)</a:t>
            </a:r>
            <a:endParaRPr lang="en-US" sz="54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800" dirty="0">
                <a:solidFill>
                  <a:srgbClr val="FFFF00"/>
                </a:solidFill>
              </a:rPr>
              <a:t>p</a:t>
            </a:r>
            <a:r>
              <a:rPr lang="en-US" sz="4800" dirty="0" smtClean="0">
                <a:solidFill>
                  <a:srgbClr val="FFFF00"/>
                </a:solidFill>
              </a:rPr>
              <a:t>assed on</a:t>
            </a:r>
            <a:endParaRPr lang="en-US" sz="4800" dirty="0">
              <a:solidFill>
                <a:srgbClr val="FFFF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5CD60-0C09-41B1-9CD1-023BB2EDD141}" type="datetime1">
              <a:rPr lang="en-US" smtClean="0"/>
              <a:pPr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2006 BrainyBetty.com ALL RIGHTS RESERVED.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C37A6-24BA-4D67-9BA2-DBE7F34DEFD4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6D28C-1DD4-4552-A25A-25C258EDADF0}" type="datetime1">
              <a:rPr lang="en-US"/>
              <a:pPr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2006 BrainyBetty.com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384E2-5A45-4767-A26E-6FA8E5394100}" type="slidenum">
              <a:rPr lang="en-US"/>
              <a:pPr/>
              <a:t>2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sz="6000" dirty="0">
                <a:solidFill>
                  <a:srgbClr val="FFFF00"/>
                </a:solidFill>
              </a:rPr>
              <a:t>i</a:t>
            </a:r>
            <a:r>
              <a:rPr lang="en-US" sz="6000" dirty="0" smtClean="0">
                <a:solidFill>
                  <a:srgbClr val="FFFF00"/>
                </a:solidFill>
              </a:rPr>
              <a:t>nsensible (</a:t>
            </a:r>
            <a:r>
              <a:rPr lang="en-US" sz="6000" dirty="0" err="1" smtClean="0">
                <a:solidFill>
                  <a:srgbClr val="FFFF00"/>
                </a:solidFill>
              </a:rPr>
              <a:t>adj</a:t>
            </a:r>
            <a:r>
              <a:rPr lang="en-US" sz="6000" dirty="0" smtClean="0">
                <a:solidFill>
                  <a:srgbClr val="FFFF00"/>
                </a:solidFill>
              </a:rPr>
              <a:t>)</a:t>
            </a:r>
            <a:endParaRPr lang="en-US" sz="6000" dirty="0">
              <a:solidFill>
                <a:srgbClr val="FFFF00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800" dirty="0">
                <a:solidFill>
                  <a:srgbClr val="FFFF00"/>
                </a:solidFill>
              </a:rPr>
              <a:t>n</a:t>
            </a:r>
            <a:r>
              <a:rPr lang="en-US" sz="4800" dirty="0" smtClean="0">
                <a:solidFill>
                  <a:srgbClr val="FFFF00"/>
                </a:solidFill>
              </a:rPr>
              <a:t>ot fully conscious or aware</a:t>
            </a:r>
            <a:endParaRPr lang="en-US" sz="4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>
                <a:solidFill>
                  <a:srgbClr val="FFFF00"/>
                </a:solidFill>
              </a:rPr>
              <a:t>i</a:t>
            </a:r>
            <a:r>
              <a:rPr lang="en-US" sz="6000" dirty="0" smtClean="0">
                <a:solidFill>
                  <a:srgbClr val="FFFF00"/>
                </a:solidFill>
              </a:rPr>
              <a:t>mposing (</a:t>
            </a:r>
            <a:r>
              <a:rPr lang="en-US" sz="6000" dirty="0" err="1" smtClean="0">
                <a:solidFill>
                  <a:srgbClr val="FFFF00"/>
                </a:solidFill>
              </a:rPr>
              <a:t>adj</a:t>
            </a:r>
            <a:r>
              <a:rPr lang="en-US" sz="6000" dirty="0" smtClean="0">
                <a:solidFill>
                  <a:srgbClr val="FFFF00"/>
                </a:solidFill>
              </a:rPr>
              <a:t>)</a:t>
            </a:r>
            <a:endParaRPr lang="en-US" sz="60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dirty="0">
                <a:solidFill>
                  <a:srgbClr val="FFFF00"/>
                </a:solidFill>
              </a:rPr>
              <a:t>l</a:t>
            </a:r>
            <a:r>
              <a:rPr lang="en-US" sz="4400" dirty="0" smtClean="0">
                <a:solidFill>
                  <a:srgbClr val="FFFF00"/>
                </a:solidFill>
              </a:rPr>
              <a:t>arge and impressive looking</a:t>
            </a:r>
            <a:endParaRPr lang="en-US" sz="4400" dirty="0">
              <a:solidFill>
                <a:srgbClr val="FFFF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5CD60-0C09-41B1-9CD1-023BB2EDD141}" type="datetime1">
              <a:rPr lang="en-US" smtClean="0"/>
              <a:pPr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2006 BrainyBetty.com ALL RIGHTS RESERVED.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C37A6-24BA-4D67-9BA2-DBE7F34DEFD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>
                <a:solidFill>
                  <a:srgbClr val="FFFF00"/>
                </a:solidFill>
              </a:rPr>
              <a:t>s</a:t>
            </a:r>
            <a:r>
              <a:rPr lang="en-US" sz="6000" dirty="0" smtClean="0">
                <a:solidFill>
                  <a:srgbClr val="FFFF00"/>
                </a:solidFill>
              </a:rPr>
              <a:t>tupor (n)</a:t>
            </a:r>
            <a:endParaRPr lang="en-US" sz="60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800" dirty="0">
                <a:solidFill>
                  <a:srgbClr val="FFFF00"/>
                </a:solidFill>
              </a:rPr>
              <a:t>d</a:t>
            </a:r>
            <a:r>
              <a:rPr lang="en-US" sz="4800" dirty="0" smtClean="0">
                <a:solidFill>
                  <a:srgbClr val="FFFF00"/>
                </a:solidFill>
              </a:rPr>
              <a:t>ull, half-conscious state</a:t>
            </a:r>
            <a:endParaRPr lang="en-US" sz="4800" dirty="0">
              <a:solidFill>
                <a:srgbClr val="FFFF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5CD60-0C09-41B1-9CD1-023BB2EDD141}" type="datetime1">
              <a:rPr lang="en-US" smtClean="0"/>
              <a:pPr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2006 BrainyBetty.com ALL RIGHTS RESERVED.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C37A6-24BA-4D67-9BA2-DBE7F34DEFD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>
                <a:solidFill>
                  <a:srgbClr val="FFFF00"/>
                </a:solidFill>
              </a:rPr>
              <a:t>s</a:t>
            </a:r>
            <a:r>
              <a:rPr lang="en-US" sz="6000" dirty="0" smtClean="0">
                <a:solidFill>
                  <a:srgbClr val="FFFF00"/>
                </a:solidFill>
              </a:rPr>
              <a:t>pectral (</a:t>
            </a:r>
            <a:r>
              <a:rPr lang="en-US" sz="6000" dirty="0" err="1" smtClean="0">
                <a:solidFill>
                  <a:srgbClr val="FFFF00"/>
                </a:solidFill>
              </a:rPr>
              <a:t>adj</a:t>
            </a:r>
            <a:r>
              <a:rPr lang="en-US" sz="6000" dirty="0" smtClean="0">
                <a:solidFill>
                  <a:srgbClr val="FFFF00"/>
                </a:solidFill>
              </a:rPr>
              <a:t>)</a:t>
            </a:r>
            <a:endParaRPr lang="en-US" sz="60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800" dirty="0">
                <a:solidFill>
                  <a:srgbClr val="FFFF00"/>
                </a:solidFill>
              </a:rPr>
              <a:t>g</a:t>
            </a:r>
            <a:r>
              <a:rPr lang="en-US" sz="4800" dirty="0" smtClean="0">
                <a:solidFill>
                  <a:srgbClr val="FFFF00"/>
                </a:solidFill>
              </a:rPr>
              <a:t>hostly; unreal</a:t>
            </a:r>
            <a:endParaRPr lang="en-US" sz="4800" dirty="0">
              <a:solidFill>
                <a:srgbClr val="FFFF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5CD60-0C09-41B1-9CD1-023BB2EDD141}" type="datetime1">
              <a:rPr lang="en-US" smtClean="0"/>
              <a:pPr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2006 BrainyBetty.com ALL RIGHTS RESERVED.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C37A6-24BA-4D67-9BA2-DBE7F34DEFD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>
                <a:solidFill>
                  <a:srgbClr val="FFFF00"/>
                </a:solidFill>
              </a:rPr>
              <a:t>e</a:t>
            </a:r>
            <a:r>
              <a:rPr lang="en-US" sz="6600" dirty="0" smtClean="0">
                <a:solidFill>
                  <a:srgbClr val="FFFF00"/>
                </a:solidFill>
              </a:rPr>
              <a:t>xpired (v)</a:t>
            </a:r>
            <a:endParaRPr lang="en-US" sz="66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6000" dirty="0" smtClean="0">
                <a:solidFill>
                  <a:srgbClr val="FFFF00"/>
                </a:solidFill>
              </a:rPr>
              <a:t>died</a:t>
            </a:r>
            <a:endParaRPr lang="en-US" sz="6000" dirty="0">
              <a:solidFill>
                <a:srgbClr val="FFFF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5CD60-0C09-41B1-9CD1-023BB2EDD141}" type="datetime1">
              <a:rPr lang="en-US" smtClean="0"/>
              <a:pPr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2006 BrainyBetty.com ALL RIGHTS RESERVED.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C37A6-24BA-4D67-9BA2-DBE7F34DEFD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229600" cy="1143000"/>
          </a:xfrm>
        </p:spPr>
        <p:txBody>
          <a:bodyPr/>
          <a:lstStyle/>
          <a:p>
            <a:r>
              <a:rPr lang="en-US" sz="5400" dirty="0">
                <a:solidFill>
                  <a:srgbClr val="FFFF00"/>
                </a:solidFill>
              </a:rPr>
              <a:t>m</a:t>
            </a:r>
            <a:r>
              <a:rPr lang="en-US" sz="5400" dirty="0" smtClean="0">
                <a:solidFill>
                  <a:srgbClr val="FFFF00"/>
                </a:solidFill>
              </a:rPr>
              <a:t>aligned (v </a:t>
            </a:r>
            <a:r>
              <a:rPr lang="en-US" sz="2000" i="1" dirty="0" smtClean="0">
                <a:solidFill>
                  <a:srgbClr val="FFFF00"/>
                </a:solidFill>
              </a:rPr>
              <a:t>used as  </a:t>
            </a:r>
            <a:r>
              <a:rPr lang="en-US" sz="5400" dirty="0" err="1" smtClean="0">
                <a:solidFill>
                  <a:srgbClr val="FFFF00"/>
                </a:solidFill>
              </a:rPr>
              <a:t>adj</a:t>
            </a:r>
            <a:r>
              <a:rPr lang="en-US" sz="5400" dirty="0" smtClean="0">
                <a:solidFill>
                  <a:srgbClr val="FFFF00"/>
                </a:solidFill>
              </a:rPr>
              <a:t>)</a:t>
            </a:r>
            <a:endParaRPr lang="en-US" sz="54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r>
              <a:rPr lang="en-US" sz="4400" dirty="0">
                <a:solidFill>
                  <a:srgbClr val="FFFF00"/>
                </a:solidFill>
              </a:rPr>
              <a:t>f</a:t>
            </a:r>
            <a:r>
              <a:rPr lang="en-US" sz="4400" dirty="0" smtClean="0">
                <a:solidFill>
                  <a:srgbClr val="FFFF00"/>
                </a:solidFill>
              </a:rPr>
              <a:t>alsely accused of bad conduct; slandered</a:t>
            </a:r>
            <a:endParaRPr lang="en-US" sz="4400" dirty="0">
              <a:solidFill>
                <a:srgbClr val="FFFF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5CD60-0C09-41B1-9CD1-023BB2EDD141}" type="datetime1">
              <a:rPr lang="en-US" smtClean="0"/>
              <a:pPr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2006 BrainyBetty.com ALL RIGHTS RESERVED.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C37A6-24BA-4D67-9BA2-DBE7F34DEFD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>
                <a:solidFill>
                  <a:srgbClr val="FFFF00"/>
                </a:solidFill>
              </a:rPr>
              <a:t>b</a:t>
            </a:r>
            <a:r>
              <a:rPr lang="en-US" sz="6000" dirty="0" smtClean="0">
                <a:solidFill>
                  <a:srgbClr val="FFFF00"/>
                </a:solidFill>
              </a:rPr>
              <a:t>elligerent (</a:t>
            </a:r>
            <a:r>
              <a:rPr lang="en-US" sz="6000" dirty="0" err="1" smtClean="0">
                <a:solidFill>
                  <a:srgbClr val="FFFF00"/>
                </a:solidFill>
              </a:rPr>
              <a:t>adj</a:t>
            </a:r>
            <a:r>
              <a:rPr lang="en-US" sz="6000" dirty="0" smtClean="0">
                <a:solidFill>
                  <a:srgbClr val="FFFF00"/>
                </a:solidFill>
              </a:rPr>
              <a:t>)</a:t>
            </a:r>
            <a:endParaRPr lang="en-US" sz="60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800" dirty="0">
                <a:solidFill>
                  <a:srgbClr val="FFFF00"/>
                </a:solidFill>
              </a:rPr>
              <a:t>a</a:t>
            </a:r>
            <a:r>
              <a:rPr lang="en-US" sz="4800" dirty="0" smtClean="0">
                <a:solidFill>
                  <a:srgbClr val="FFFF00"/>
                </a:solidFill>
              </a:rPr>
              <a:t>ngry and aggressive or ready to start a fight</a:t>
            </a:r>
            <a:endParaRPr lang="en-US" sz="4800" dirty="0">
              <a:solidFill>
                <a:srgbClr val="FFFF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5CD60-0C09-41B1-9CD1-023BB2EDD141}" type="datetime1">
              <a:rPr lang="en-US" smtClean="0"/>
              <a:pPr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2006 BrainyBetty.com ALL RIGHTS RESERVED.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C37A6-24BA-4D67-9BA2-DBE7F34DEFD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>
                <a:solidFill>
                  <a:srgbClr val="FFFF00"/>
                </a:solidFill>
              </a:rPr>
              <a:t>c</a:t>
            </a:r>
            <a:r>
              <a:rPr lang="en-US" sz="6000" dirty="0" smtClean="0">
                <a:solidFill>
                  <a:srgbClr val="FFFF00"/>
                </a:solidFill>
              </a:rPr>
              <a:t>onspicuous (</a:t>
            </a:r>
            <a:r>
              <a:rPr lang="en-US" sz="6000" dirty="0" err="1" smtClean="0">
                <a:solidFill>
                  <a:srgbClr val="FFFF00"/>
                </a:solidFill>
              </a:rPr>
              <a:t>adj</a:t>
            </a:r>
            <a:r>
              <a:rPr lang="en-US" sz="6000" dirty="0" smtClean="0">
                <a:solidFill>
                  <a:srgbClr val="FFFF00"/>
                </a:solidFill>
              </a:rPr>
              <a:t>)</a:t>
            </a:r>
            <a:endParaRPr lang="en-US" sz="60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800" dirty="0">
                <a:solidFill>
                  <a:srgbClr val="FFFF00"/>
                </a:solidFill>
              </a:rPr>
              <a:t>o</a:t>
            </a:r>
            <a:r>
              <a:rPr lang="en-US" sz="4800" dirty="0" smtClean="0">
                <a:solidFill>
                  <a:srgbClr val="FFFF00"/>
                </a:solidFill>
              </a:rPr>
              <a:t>bvious; noticeable; notable</a:t>
            </a:r>
            <a:endParaRPr lang="en-US" sz="4800" dirty="0">
              <a:solidFill>
                <a:srgbClr val="FFFF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5CD60-0C09-41B1-9CD1-023BB2EDD141}" type="datetime1">
              <a:rPr lang="en-US" smtClean="0"/>
              <a:pPr/>
              <a:t>10/9/2013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2006 BrainyBetty.com ALL RIGHTS RESERVED.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C37A6-24BA-4D67-9BA2-DBE7F34DEFD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SpookyNight1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SpookyNight1</Template>
  <TotalTime>22</TotalTime>
  <Words>209</Words>
  <Application>Microsoft Office PowerPoint</Application>
  <PresentationFormat>On-screen Show (4:3)</PresentationFormat>
  <Paragraphs>58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SpookyNight1</vt:lpstr>
      <vt:lpstr>Four Readings About Poe’s Death</vt:lpstr>
      <vt:lpstr>insensible (adj)</vt:lpstr>
      <vt:lpstr>imposing (adj)</vt:lpstr>
      <vt:lpstr>stupor (n)</vt:lpstr>
      <vt:lpstr>spectral (adj)</vt:lpstr>
      <vt:lpstr>expired (v)</vt:lpstr>
      <vt:lpstr>maligned (v used as  adj)</vt:lpstr>
      <vt:lpstr>belligerent (adj)</vt:lpstr>
      <vt:lpstr>conspicuous (adj)</vt:lpstr>
      <vt:lpstr>ascribe (v)</vt:lpstr>
      <vt:lpstr>chronic (adj)</vt:lpstr>
      <vt:lpstr>transmitted (v)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Four Readings About Poe’s Death</dc:title>
  <dc:creator>Bill</dc:creator>
  <cp:lastModifiedBy>Jenn Flory</cp:lastModifiedBy>
  <cp:revision>1</cp:revision>
  <dcterms:created xsi:type="dcterms:W3CDTF">2013-10-09T08:21:24Z</dcterms:created>
  <dcterms:modified xsi:type="dcterms:W3CDTF">2013-10-09T15:35:33Z</dcterms:modified>
</cp:coreProperties>
</file>